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20" d="100"/>
          <a:sy n="12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7D72-1CDA-7A8B-65CF-C308699A3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E7A90-2B07-FF26-7FAF-31C5F3F7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8BF8-FC15-5D93-AD8F-15E6FE10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758E-4A11-56C3-5590-0D0005EF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8C598-6E97-763A-D689-F4E07050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3F06-C429-C802-3238-70CFB416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8C357-1F8F-86E2-2E42-306DF1838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3D334-6B7D-110D-A325-7459F750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E1872-1DD9-6667-B0F7-8554A980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5FAE8-95EB-8B77-D886-B2E9B39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216F2-1BDE-0F07-7BB4-62884D2BC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4255A-2DBF-EE9D-BB88-F7311F32E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3030-4CC1-3AA9-D649-0C53724C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8D370-171E-9BD5-AB29-C45FDCA2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F3CB-6CBD-FD5E-F545-B2B824DD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C94C-A4A0-31C1-E755-B4ADD50A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BDCF-97F0-A931-18BB-00B7A852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44237-8F7A-71C5-79D7-90A7F192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525D-454D-A995-426E-0828DD92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6B7D-1726-B90F-1640-9D9959AE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938B-3703-FDCF-B90E-BB5213CA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FC9F9-3D43-A664-0BCF-40F5423E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BC70-DEDF-582B-4657-C1ED636D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41F6E-ECBF-CCB9-BEA6-1105F63A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0645D-03E3-7890-52DF-78078125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7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F0FE-FD68-60D0-3715-D1B53D6D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376F-669C-D0FC-AD5E-47C3960F1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DF308-3F22-7DBD-8F2C-D9E403A21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3CF6F-DBDA-4173-94F0-65419F51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2D1C0-6F88-17E9-10BF-2CD6602B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9384-1BF6-49E5-3012-244A8277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EECC-C6D1-7410-00A9-ACE91DBB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A3E6-8368-CEBE-3CE1-71DF434E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69E9A-B3BE-D304-7B01-818E9E0FA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63F77-CF01-DC80-0E60-4A0062D33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ABAD1-6336-E545-52B8-985827BB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5A612-D163-B101-CB86-5F7C657D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F0CCB-80C9-50CD-96CF-F4A7597E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4B4D8-4615-AB46-24D3-8F9754F2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3478-AD91-5B29-2E01-12ECC264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2448D-7F6B-8489-9093-AECE9E5D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F631D-3D86-BDEB-7E5F-ACC69447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CD7B1-D7AA-0165-FF08-3D6F69F5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71A7-9364-CC78-62EB-3706D5BB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19C72-2A9D-BB9F-9DF9-BD0C1BB5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5085C-053C-1A49-F771-E75ECA40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C725-994B-B1A9-96E2-A5FFB22E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7632-7C97-FB71-4E7F-C6398EA2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7CE4-7FD6-3166-B15B-7E305036D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EAEB-0AD6-43CF-FF37-E041FD62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FE031-31EF-EB11-406A-6C772A2E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3A653-D220-B478-93E0-C0D475C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7CC7-78BF-F2A0-89DB-CC3311E1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CE167-D1FE-31E5-9327-25CFF7E5B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A6677-2DB6-7228-5EE0-20BEBBC6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E66F-415D-3D2B-CF71-EA5FC8F9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78870-50F7-EBC3-2838-14226BC3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A43B-0688-11B3-3260-4F52A652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AA766-8611-DFAD-CEDB-112F2793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5A86-728C-3D58-C207-91D3BFE6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69DB-7E9F-75F9-B3BF-CFF3CD568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7B68-7FE5-9E48-85F2-E0A0240C7921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2BACE-9E85-5863-7883-9B9179AEE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920F-ED84-5B67-0F44-68C8C1B34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2B9D-F28F-F44C-8A99-402DEFA1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8ACC-D89D-28BF-06FC-AC22471A0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Only 33 Months to Go: </a:t>
            </a:r>
            <a:br>
              <a:rPr lang="en-US" b="1" dirty="0">
                <a:latin typeface="+mn-lt"/>
              </a:rPr>
            </a:br>
            <a:r>
              <a:rPr lang="en-US" sz="4800" b="1" dirty="0">
                <a:latin typeface="+mn-lt"/>
              </a:rPr>
              <a:t>The Battle Against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7E7FC-4576-064B-7402-6149EE44C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Steve Milloy</a:t>
            </a:r>
          </a:p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International Conference on Climate Change</a:t>
            </a:r>
          </a:p>
          <a:p>
            <a:r>
              <a:rPr lang="en-US" dirty="0"/>
              <a:t>Panel: The Most Important Upcoming Battles</a:t>
            </a:r>
          </a:p>
          <a:p>
            <a:r>
              <a:rPr lang="en-US" dirty="0"/>
              <a:t>April 8,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9A74-33D1-B592-7583-5D1E8B3F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Overturn </a:t>
            </a:r>
            <a:r>
              <a:rPr lang="en-US" b="1" i="1" dirty="0">
                <a:latin typeface="+mn-lt"/>
              </a:rPr>
              <a:t>Massachusetts v. EPA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5474-32B1-A1D1-3AA1-8D907EBCC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 much time already wasted rescinding the endangerment finding</a:t>
            </a:r>
          </a:p>
          <a:p>
            <a:pPr lvl="1"/>
            <a:r>
              <a:rPr lang="en-US"/>
              <a:t>S</a:t>
            </a:r>
            <a:r>
              <a:rPr lang="en-US" dirty="0"/>
              <a:t>h</a:t>
            </a:r>
            <a:r>
              <a:rPr lang="en-US"/>
              <a:t>ould </a:t>
            </a:r>
            <a:r>
              <a:rPr lang="en-US" dirty="0"/>
              <a:t>have been rescinded last April on legal grounds</a:t>
            </a:r>
          </a:p>
          <a:p>
            <a:pPr lvl="1"/>
            <a:r>
              <a:rPr lang="en-US" dirty="0"/>
              <a:t>Asking the public for comment on a  legal matter was unnecessary</a:t>
            </a:r>
          </a:p>
          <a:p>
            <a:pPr lvl="1"/>
            <a:r>
              <a:rPr lang="en-US" dirty="0"/>
              <a:t>Greens would have been compelled to sue on validity of </a:t>
            </a:r>
            <a:r>
              <a:rPr lang="en-US" i="1" dirty="0"/>
              <a:t>Massachusetts v. EPA</a:t>
            </a:r>
          </a:p>
          <a:p>
            <a:r>
              <a:rPr lang="en-US" dirty="0"/>
              <a:t>Green litigation strategy:</a:t>
            </a:r>
          </a:p>
          <a:p>
            <a:pPr lvl="1"/>
            <a:r>
              <a:rPr lang="en-US" dirty="0"/>
              <a:t>Run out the clock on Trump</a:t>
            </a:r>
          </a:p>
          <a:p>
            <a:pPr lvl="1"/>
            <a:r>
              <a:rPr lang="en-US" dirty="0"/>
              <a:t>Drag out the litigation</a:t>
            </a:r>
          </a:p>
          <a:p>
            <a:pPr lvl="1"/>
            <a:r>
              <a:rPr lang="en-US" dirty="0"/>
              <a:t>Hope for regime change in 2027 and 2029 – future is chaotic and unknowable</a:t>
            </a:r>
          </a:p>
          <a:p>
            <a:pPr lvl="1"/>
            <a:r>
              <a:rPr lang="en-US" dirty="0"/>
              <a:t>Make sure SCOTUS never has a chance to overturn </a:t>
            </a:r>
            <a:r>
              <a:rPr lang="en-US" i="1" dirty="0"/>
              <a:t>Massachusetts v. EPA</a:t>
            </a:r>
          </a:p>
          <a:p>
            <a:r>
              <a:rPr lang="en-US" dirty="0"/>
              <a:t>Upholding the rescission but not overturning Massachusetts v. EPA is a fail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077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45FC-E725-AB10-D54B-631B5623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Fix EPA Science – Science Policy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C5B034-A9D9-5E52-B097-343756102B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7146" y="1825625"/>
            <a:ext cx="3103708" cy="43513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9EF19D-E3B1-AFF0-E310-E4A184CC5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Good news: No science to fix</a:t>
            </a:r>
          </a:p>
          <a:p>
            <a:pPr lvl="1"/>
            <a:r>
              <a:rPr lang="en-US" dirty="0"/>
              <a:t>EPA ≠ Science group</a:t>
            </a:r>
          </a:p>
          <a:p>
            <a:pPr lvl="1"/>
            <a:r>
              <a:rPr lang="en-US" dirty="0"/>
              <a:t>EPA = Risk Management</a:t>
            </a:r>
          </a:p>
          <a:p>
            <a:r>
              <a:rPr lang="en-US" dirty="0"/>
              <a:t>Bad news: Precautionary Principle policy masquerading as science</a:t>
            </a:r>
          </a:p>
          <a:p>
            <a:r>
              <a:rPr lang="en-US" dirty="0"/>
              <a:t>Easy solution is disclosure of uncertainties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494C-84CA-8358-79F4-06405FE6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Fix EPA Science – End the Fraud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58027D-94F0-0AD0-230F-AC7443A9B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799666" y="1765143"/>
            <a:ext cx="2591581" cy="44118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3BD6E-7DED-2E26-CBFA-33F1EBC71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EPA invented PM2.5 to be its most potent regulatory weapon</a:t>
            </a:r>
          </a:p>
          <a:p>
            <a:r>
              <a:rPr lang="en-US" dirty="0"/>
              <a:t>Most toxic substance, EPA</a:t>
            </a:r>
          </a:p>
          <a:p>
            <a:r>
              <a:rPr lang="en-US" dirty="0"/>
              <a:t>Based on junk epidemiology</a:t>
            </a:r>
          </a:p>
          <a:p>
            <a:r>
              <a:rPr lang="en-US" dirty="0"/>
              <a:t>Human experiments attempted to validate the epidemiology</a:t>
            </a:r>
          </a:p>
          <a:p>
            <a:r>
              <a:rPr lang="en-US" dirty="0"/>
              <a:t>No luck</a:t>
            </a:r>
          </a:p>
          <a:p>
            <a:r>
              <a:rPr lang="en-US" dirty="0"/>
              <a:t>Regulate anyway</a:t>
            </a:r>
          </a:p>
        </p:txBody>
      </p:sp>
    </p:spTree>
    <p:extLst>
      <p:ext uri="{BB962C8B-B14F-4D97-AF65-F5344CB8AC3E}">
        <p14:creationId xmlns:p14="http://schemas.microsoft.com/office/powerpoint/2010/main" val="11502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0029-975B-C8F5-5FF7-9AE68191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Fix EPA Science – Science Policy + Fraud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A7EF4A-98F1-0EF8-A1AB-BC97B1557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39928" y="1825625"/>
            <a:ext cx="5912144" cy="4351338"/>
          </a:xfrm>
        </p:spPr>
      </p:pic>
    </p:spTree>
    <p:extLst>
      <p:ext uri="{BB962C8B-B14F-4D97-AF65-F5344CB8AC3E}">
        <p14:creationId xmlns:p14="http://schemas.microsoft.com/office/powerpoint/2010/main" val="129888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013D-CF29-1B3A-33F9-B45525C3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Data-based Risk Model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B76A31-5E78-FC15-20B4-1187B2465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39928" y="1825625"/>
            <a:ext cx="5912144" cy="4351338"/>
          </a:xfrm>
        </p:spPr>
      </p:pic>
    </p:spTree>
    <p:extLst>
      <p:ext uri="{BB962C8B-B14F-4D97-AF65-F5344CB8AC3E}">
        <p14:creationId xmlns:p14="http://schemas.microsoft.com/office/powerpoint/2010/main" val="194803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0A8E-1A7C-8CCB-20BE-34F86A25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Compromise – Threshold Risk Model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632E99-0F0A-0205-A122-BFAC2A56A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928" y="1825625"/>
            <a:ext cx="5912144" cy="4351338"/>
          </a:xfrm>
        </p:spPr>
      </p:pic>
    </p:spTree>
    <p:extLst>
      <p:ext uri="{BB962C8B-B14F-4D97-AF65-F5344CB8AC3E}">
        <p14:creationId xmlns:p14="http://schemas.microsoft.com/office/powerpoint/2010/main" val="268491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B4C4-22F4-870F-2CD5-7CF73FCC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Lose MAHA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64E-0C01-5BD3-9C59-E000A746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need for government food nannying</a:t>
            </a:r>
          </a:p>
          <a:p>
            <a:r>
              <a:rPr lang="en-US" dirty="0"/>
              <a:t>No need for junk science-fueled food nannying</a:t>
            </a:r>
          </a:p>
          <a:p>
            <a:r>
              <a:rPr lang="en-US" dirty="0"/>
              <a:t>MAHA scares:</a:t>
            </a:r>
          </a:p>
          <a:p>
            <a:pPr lvl="1"/>
            <a:r>
              <a:rPr lang="en-US" dirty="0"/>
              <a:t>Processed foods, food additives, pesticides, microplastics, PFAS (“forever chemicals”)</a:t>
            </a:r>
          </a:p>
          <a:p>
            <a:pPr lvl="1"/>
            <a:r>
              <a:rPr lang="en-US" dirty="0"/>
              <a:t>Will destroy our food system – affordability &amp; availability</a:t>
            </a:r>
          </a:p>
          <a:p>
            <a:r>
              <a:rPr lang="en-US" dirty="0"/>
              <a:t>MAHA is a left-wing op</a:t>
            </a:r>
          </a:p>
          <a:p>
            <a:pPr lvl="1"/>
            <a:r>
              <a:rPr lang="en-US" dirty="0"/>
              <a:t>RFK Jr. once advocated jailing energy CEOs &amp; punishing climate skeptics </a:t>
            </a:r>
          </a:p>
          <a:p>
            <a:pPr lvl="1"/>
            <a:r>
              <a:rPr lang="en-US" dirty="0"/>
              <a:t>‘Three hots and a cot in the Hague with other war criminals.’</a:t>
            </a:r>
          </a:p>
          <a:p>
            <a:pPr lvl="1"/>
            <a:r>
              <a:rPr lang="en-US" dirty="0"/>
              <a:t>Tried to get EPA administrator Zeldin fired and are now supporting Democrats</a:t>
            </a:r>
          </a:p>
        </p:txBody>
      </p:sp>
    </p:spTree>
    <p:extLst>
      <p:ext uri="{BB962C8B-B14F-4D97-AF65-F5344CB8AC3E}">
        <p14:creationId xmlns:p14="http://schemas.microsoft.com/office/powerpoint/2010/main" val="237560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167C722-E510-167F-926F-C49B61F9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01" y="1825625"/>
            <a:ext cx="6162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313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Only 33 Months to Go:  The Battle Against Time</vt:lpstr>
      <vt:lpstr>1. Overturn Massachusetts v. EPA</vt:lpstr>
      <vt:lpstr>2. Fix EPA Science – Science Policy</vt:lpstr>
      <vt:lpstr>Fix EPA Science – End the Fraud</vt:lpstr>
      <vt:lpstr>Fix EPA Science – Science Policy + Fraud</vt:lpstr>
      <vt:lpstr>Data-based Risk Model</vt:lpstr>
      <vt:lpstr>Compromise – Threshold Risk Model</vt:lpstr>
      <vt:lpstr>3. Lose MAHA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2026-04-01T23:25:36Z</dcterms:created>
  <dcterms:modified xsi:type="dcterms:W3CDTF">2026-04-02T23:49:59Z</dcterms:modified>
</cp:coreProperties>
</file>